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60" r:id="rId4"/>
  </p:sldIdLst>
  <p:sldSz cx="12192000" cy="6858000"/>
  <p:notesSz cx="6858000" cy="9144000"/>
  <p:embeddedFontLst>
    <p:embeddedFont>
      <p:font typeface="Pretendard Black" panose="02000A03000000020004" pitchFamily="50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4A4"/>
    <a:srgbClr val="FFFFFF"/>
    <a:srgbClr val="356DE3"/>
    <a:srgbClr val="356DE4"/>
    <a:srgbClr val="131416"/>
    <a:srgbClr val="262626"/>
    <a:srgbClr val="F2F2F2"/>
    <a:srgbClr val="EFEFEE"/>
    <a:srgbClr val="E1E1E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4CBFA-C2C9-4E24-A075-8C42D6C7570C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358FC-899B-4710-8F8B-9A6C96C91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9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358FC-899B-4710-8F8B-9A6C96C917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74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A0D48-07A9-CE71-20C9-4B78BB907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FB8E76-411E-99A3-DE10-2D45C11F4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F95B7-AF4B-DB41-D821-8E1A719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CF4C9C-F884-5D43-41D9-C0FD8F7E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AE739-5B33-4B95-6CA0-6024C8AF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2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3FEB5-51FE-2BBE-ADFC-31569C55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BE908-CCCA-401B-3A24-047827488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3AEF1-67AB-7B92-C361-6D8ACF8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680F-0FFF-A84E-D2BD-8E93792A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3C07B-2D63-AE86-F64F-7E1E277D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8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432A16-82DA-B94A-8FCE-00E2B72EC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40A08-4D23-54BE-7834-F1B330FC5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EDA9F-E9EB-2C6A-DF72-2447B450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52419-28EB-16CA-F928-A5381D0C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F33B8-1969-ADB1-CDB6-167667F8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85ED5-0767-F16B-F52E-17637EF6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9084E-EE0F-7EE6-BECF-8C584F6C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F664-B7C5-D88E-26FC-C94ACCFF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76810-9C42-B0BD-1313-AE2BAD8E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BCBE1-9C62-1F67-1F8F-6CDFFE81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384B3-665C-CCB7-CC1B-19E72396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0D801-129B-F5DA-4A59-C1AF9808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884D1-47C0-7E72-6A52-D0F8D841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69C08-ABDE-95B6-473A-07340936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368FE-A05E-A3D6-6A1E-96B96F8C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6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B9D55-99CD-FF23-2169-40506BF5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3ACB7-AD08-E101-752F-19A2D67B3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B7F4DE-5C7C-5C31-35E7-9509DA5F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1B4E1C-1CCE-5FB5-5509-09BF2D1C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512F7-1E61-30EA-9491-99571C0A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CCD9D-3F82-C584-DE65-C8A7E745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8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90740-EEFD-2AC8-27F4-1CB2DB00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CCB1A-D216-DAAE-5EE4-D9F3FB1E9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ABBFEF-02D5-F48B-90F5-78CECFDB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009477-913D-8DAD-3EEC-740E40407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CF2FE-4B99-0C02-C839-DDBBEA9A4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2E94C7-C6D4-6D08-2DBE-71926FFB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09B270-5958-60C9-66ED-31F36661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8FD2C-7E42-6E3A-6BED-62ED999E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6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26156-6B58-4993-5065-34F86C25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58C29E-7359-E6F1-E217-A512247E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9698F-9B1A-FBAC-7D68-2009EBC4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02962F-79D4-B4B1-2641-05A553D1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230F0C-BBFF-5438-7844-E0457C40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D9CEB7-3FB6-27DD-0F45-F763331F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91DBF-78A1-D148-1651-5893A649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3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B496E-D8BC-DBAA-DAD9-5AAE1151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37344-6D78-6900-3713-A5BBE8F0A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FAF3A5-AE4B-A8C1-1F1E-13D1EC4CE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6A9EB-4A40-403F-6F7D-EF7BB47F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EF38C2-D6ED-C818-C3EE-6F9C4915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10BA07-7EF7-D242-5D82-577369D1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3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54040-5CBA-3949-81F3-6353117E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DECC6E-76C3-F7F0-8EE2-17383A450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3D1E51-F70D-1ACF-A9C8-84AF2EB4E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D24F8-92EE-63C8-1D74-2D6E3004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41ED6-965D-1CEC-431C-1DF6153F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F5F1CC-3791-1BE0-D6F3-189983C1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7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75B1F9-33D4-1669-9812-9070786D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73665-B4BA-640E-0876-AE819AFA1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13879-7E28-CAB3-5424-66BF93EB7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6116A-DCC2-4871-9656-DA68661C6133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52210-BC46-540D-A5D3-490BC1321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F4CD0-93B9-71E9-13D5-0DC10DB1F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CF3AC-4610-468D-A1BF-5741CC60A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레이, 패브릭이(가) 표시된 사진">
            <a:extLst>
              <a:ext uri="{FF2B5EF4-FFF2-40B4-BE49-F238E27FC236}">
                <a16:creationId xmlns:a16="http://schemas.microsoft.com/office/drawing/2014/main" id="{1F774B4B-77A1-8572-5D67-F6AAFFD6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C49920-F4C3-47FB-A1D1-477AE032B93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4A12E-7878-1E6E-3EE7-9DBB93A91FC1}"/>
              </a:ext>
            </a:extLst>
          </p:cNvPr>
          <p:cNvSpPr txBox="1"/>
          <p:nvPr/>
        </p:nvSpPr>
        <p:spPr>
          <a:xfrm>
            <a:off x="1323703" y="827315"/>
            <a:ext cx="581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AI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를 활용한 객체 인식 프로그램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D85ED1-DD0E-CDBF-D4CD-C3B3735C993C}"/>
              </a:ext>
            </a:extLst>
          </p:cNvPr>
          <p:cNvCxnSpPr>
            <a:cxnSpLocks/>
          </p:cNvCxnSpPr>
          <p:nvPr/>
        </p:nvCxnSpPr>
        <p:spPr>
          <a:xfrm>
            <a:off x="1436914" y="1412090"/>
            <a:ext cx="60823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F87307-A5B8-AFDB-2E8A-1616965A76C6}"/>
              </a:ext>
            </a:extLst>
          </p:cNvPr>
          <p:cNvSpPr txBox="1"/>
          <p:nvPr/>
        </p:nvSpPr>
        <p:spPr>
          <a:xfrm>
            <a:off x="1436914" y="1517942"/>
            <a:ext cx="355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이선재</a:t>
            </a:r>
          </a:p>
        </p:txBody>
      </p:sp>
    </p:spTree>
    <p:extLst>
      <p:ext uri="{BB962C8B-B14F-4D97-AF65-F5344CB8AC3E}">
        <p14:creationId xmlns:p14="http://schemas.microsoft.com/office/powerpoint/2010/main" val="178528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레이, 패브릭이(가) 표시된 사진">
            <a:extLst>
              <a:ext uri="{FF2B5EF4-FFF2-40B4-BE49-F238E27FC236}">
                <a16:creationId xmlns:a16="http://schemas.microsoft.com/office/drawing/2014/main" id="{1F774B4B-77A1-8572-5D67-F6AAFFD6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C49920-F4C3-47FB-A1D1-477AE032B93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스크린샷, 텍스트, 컴퓨터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A187EF-5084-D846-4554-80DD0D0E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54" y="1644085"/>
            <a:ext cx="491532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레이, 패브릭이(가) 표시된 사진">
            <a:extLst>
              <a:ext uri="{FF2B5EF4-FFF2-40B4-BE49-F238E27FC236}">
                <a16:creationId xmlns:a16="http://schemas.microsoft.com/office/drawing/2014/main" id="{1F774B4B-77A1-8572-5D67-F6AAFFD6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C49920-F4C3-47FB-A1D1-477AE032B93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C04A78-15E1-EA4D-0D5B-23585103B2B7}"/>
              </a:ext>
            </a:extLst>
          </p:cNvPr>
          <p:cNvCxnSpPr>
            <a:cxnSpLocks/>
          </p:cNvCxnSpPr>
          <p:nvPr/>
        </p:nvCxnSpPr>
        <p:spPr>
          <a:xfrm>
            <a:off x="1436914" y="1412090"/>
            <a:ext cx="6888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0C4BA5-0CE5-E5AA-D34D-5B4581FCC693}"/>
              </a:ext>
            </a:extLst>
          </p:cNvPr>
          <p:cNvSpPr txBox="1"/>
          <p:nvPr/>
        </p:nvSpPr>
        <p:spPr>
          <a:xfrm>
            <a:off x="1589314" y="827315"/>
            <a:ext cx="421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기능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6A8AC-022C-2091-1B3B-9017127F88DF}"/>
              </a:ext>
            </a:extLst>
          </p:cNvPr>
          <p:cNvSpPr txBox="1"/>
          <p:nvPr/>
        </p:nvSpPr>
        <p:spPr>
          <a:xfrm>
            <a:off x="1589313" y="2054738"/>
            <a:ext cx="5301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AI - OpenCV DNN: </a:t>
            </a:r>
            <a:r>
              <a:rPr lang="en-US" altLang="ko-KR" dirty="0" err="1"/>
              <a:t>MobileNet</a:t>
            </a:r>
            <a:r>
              <a:rPr lang="en-US" altLang="ko-KR" dirty="0"/>
              <a:t> SSD </a:t>
            </a:r>
            <a:r>
              <a:rPr lang="ko-KR" altLang="en-US" dirty="0"/>
              <a:t>모델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20</a:t>
            </a:r>
            <a:r>
              <a:rPr lang="ko-KR" altLang="en-US" dirty="0"/>
              <a:t>가지 객체 인식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의자</a:t>
            </a:r>
            <a:r>
              <a:rPr lang="en-US" altLang="ko-KR" dirty="0"/>
              <a:t>, </a:t>
            </a:r>
            <a:r>
              <a:rPr lang="ko-KR" altLang="en-US" dirty="0"/>
              <a:t>소파</a:t>
            </a:r>
            <a:r>
              <a:rPr lang="en-US" altLang="ko-KR" dirty="0"/>
              <a:t>…)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웹캠</a:t>
            </a:r>
            <a:r>
              <a:rPr lang="ko-KR" altLang="en-US" dirty="0"/>
              <a:t> 동작 </a:t>
            </a:r>
            <a:r>
              <a:rPr lang="en-US" altLang="ko-KR" dirty="0"/>
              <a:t>– Cv2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pyQt</a:t>
            </a:r>
            <a:r>
              <a:rPr lang="en-US" altLang="ko-KR" dirty="0"/>
              <a:t> - GUI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39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315</TotalTime>
  <Words>38</Words>
  <Application>Microsoft Office PowerPoint</Application>
  <PresentationFormat>와이드스크린</PresentationFormat>
  <Paragraphs>11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맑은 고딕</vt:lpstr>
      <vt:lpstr>Pretendard Black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이선재</dc:creator>
  <cp:lastModifiedBy>이선재</cp:lastModifiedBy>
  <cp:revision>19</cp:revision>
  <dcterms:created xsi:type="dcterms:W3CDTF">2023-09-06T07:39:03Z</dcterms:created>
  <dcterms:modified xsi:type="dcterms:W3CDTF">2025-06-16T11:10:57Z</dcterms:modified>
</cp:coreProperties>
</file>